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7" r:id="rId6"/>
    <p:sldId id="260" r:id="rId7"/>
    <p:sldId id="263" r:id="rId8"/>
    <p:sldId id="264" r:id="rId9"/>
    <p:sldId id="261" r:id="rId10"/>
    <p:sldId id="262" r:id="rId11"/>
    <p:sldId id="266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71A23-E258-4EF7-B2DA-2DB750BE5994}" v="4" dt="2026-09-03T06:55:11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rønli" userId="150f84b1-97a3-44ce-b9b2-d85bbd19a429" providerId="ADAL" clId="{FD674FE1-A34F-47B8-AACA-75DFC26FEA48}"/>
    <pc:docChg chg="custSel addSld delSld modSld">
      <pc:chgData name="Maria Grønli" userId="150f84b1-97a3-44ce-b9b2-d85bbd19a429" providerId="ADAL" clId="{FD674FE1-A34F-47B8-AACA-75DFC26FEA48}" dt="2026-09-03T07:01:52.155" v="1170" actId="20577"/>
      <pc:docMkLst>
        <pc:docMk/>
      </pc:docMkLst>
      <pc:sldChg chg="modSp mod">
        <pc:chgData name="Maria Grønli" userId="150f84b1-97a3-44ce-b9b2-d85bbd19a429" providerId="ADAL" clId="{FD674FE1-A34F-47B8-AACA-75DFC26FEA48}" dt="2026-09-02T10:25:20.666" v="94" actId="27636"/>
        <pc:sldMkLst>
          <pc:docMk/>
          <pc:sldMk cId="3856165977" sldId="260"/>
        </pc:sldMkLst>
        <pc:spChg chg="mod">
          <ac:chgData name="Maria Grønli" userId="150f84b1-97a3-44ce-b9b2-d85bbd19a429" providerId="ADAL" clId="{FD674FE1-A34F-47B8-AACA-75DFC26FEA48}" dt="2026-09-02T10:25:20.666" v="94" actId="27636"/>
          <ac:spMkLst>
            <pc:docMk/>
            <pc:sldMk cId="3856165977" sldId="260"/>
            <ac:spMk id="3" creationId="{2CA11A5C-80E7-F8E9-3105-BF3E790DBDE5}"/>
          </ac:spMkLst>
        </pc:spChg>
      </pc:sldChg>
      <pc:sldChg chg="addSp modSp mod">
        <pc:chgData name="Maria Grønli" userId="150f84b1-97a3-44ce-b9b2-d85bbd19a429" providerId="ADAL" clId="{FD674FE1-A34F-47B8-AACA-75DFC26FEA48}" dt="2026-09-03T06:55:47.453" v="278" actId="20577"/>
        <pc:sldMkLst>
          <pc:docMk/>
          <pc:sldMk cId="1510758047" sldId="261"/>
        </pc:sldMkLst>
        <pc:spChg chg="mod">
          <ac:chgData name="Maria Grønli" userId="150f84b1-97a3-44ce-b9b2-d85bbd19a429" providerId="ADAL" clId="{FD674FE1-A34F-47B8-AACA-75DFC26FEA48}" dt="2026-09-03T06:54:57.454" v="114" actId="20577"/>
          <ac:spMkLst>
            <pc:docMk/>
            <pc:sldMk cId="1510758047" sldId="261"/>
            <ac:spMk id="2" creationId="{B4769080-F4EA-6E93-C6BC-6E46624D585A}"/>
          </ac:spMkLst>
        </pc:spChg>
        <pc:spChg chg="add mod">
          <ac:chgData name="Maria Grønli" userId="150f84b1-97a3-44ce-b9b2-d85bbd19a429" providerId="ADAL" clId="{FD674FE1-A34F-47B8-AACA-75DFC26FEA48}" dt="2026-09-03T06:55:47.453" v="278" actId="20577"/>
          <ac:spMkLst>
            <pc:docMk/>
            <pc:sldMk cId="1510758047" sldId="261"/>
            <ac:spMk id="3" creationId="{55F5AB52-1223-9014-6673-4B355F89EE6B}"/>
          </ac:spMkLst>
        </pc:spChg>
        <pc:picChg chg="mod">
          <ac:chgData name="Maria Grønli" userId="150f84b1-97a3-44ce-b9b2-d85bbd19a429" providerId="ADAL" clId="{FD674FE1-A34F-47B8-AACA-75DFC26FEA48}" dt="2026-09-03T06:54:54.012" v="113" actId="14100"/>
          <ac:picMkLst>
            <pc:docMk/>
            <pc:sldMk cId="1510758047" sldId="261"/>
            <ac:picMk id="10" creationId="{E477905B-F405-E1BB-A7E5-3655BF150E4B}"/>
          </ac:picMkLst>
        </pc:picChg>
      </pc:sldChg>
      <pc:sldChg chg="modSp mod">
        <pc:chgData name="Maria Grønli" userId="150f84b1-97a3-44ce-b9b2-d85bbd19a429" providerId="ADAL" clId="{FD674FE1-A34F-47B8-AACA-75DFC26FEA48}" dt="2026-09-03T06:58:31.488" v="659" actId="20577"/>
        <pc:sldMkLst>
          <pc:docMk/>
          <pc:sldMk cId="1867968722" sldId="262"/>
        </pc:sldMkLst>
        <pc:spChg chg="mod">
          <ac:chgData name="Maria Grønli" userId="150f84b1-97a3-44ce-b9b2-d85bbd19a429" providerId="ADAL" clId="{FD674FE1-A34F-47B8-AACA-75DFC26FEA48}" dt="2026-09-03T06:58:31.488" v="659" actId="20577"/>
          <ac:spMkLst>
            <pc:docMk/>
            <pc:sldMk cId="1867968722" sldId="262"/>
            <ac:spMk id="3" creationId="{C28B9522-FC0A-C470-1DC3-30CC438E0181}"/>
          </ac:spMkLst>
        </pc:spChg>
      </pc:sldChg>
      <pc:sldChg chg="modSp new mod">
        <pc:chgData name="Maria Grønli" userId="150f84b1-97a3-44ce-b9b2-d85bbd19a429" providerId="ADAL" clId="{FD674FE1-A34F-47B8-AACA-75DFC26FEA48}" dt="2026-08-30T12:20:46.554" v="18" actId="20577"/>
        <pc:sldMkLst>
          <pc:docMk/>
          <pc:sldMk cId="2026941824" sldId="263"/>
        </pc:sldMkLst>
        <pc:spChg chg="mod">
          <ac:chgData name="Maria Grønli" userId="150f84b1-97a3-44ce-b9b2-d85bbd19a429" providerId="ADAL" clId="{FD674FE1-A34F-47B8-AACA-75DFC26FEA48}" dt="2026-08-30T12:19:55.225" v="14" actId="20577"/>
          <ac:spMkLst>
            <pc:docMk/>
            <pc:sldMk cId="2026941824" sldId="263"/>
            <ac:spMk id="2" creationId="{FB67316E-5B8B-8563-2608-33D961788939}"/>
          </ac:spMkLst>
        </pc:spChg>
        <pc:spChg chg="mod">
          <ac:chgData name="Maria Grønli" userId="150f84b1-97a3-44ce-b9b2-d85bbd19a429" providerId="ADAL" clId="{FD674FE1-A34F-47B8-AACA-75DFC26FEA48}" dt="2026-08-30T12:20:46.554" v="18" actId="20577"/>
          <ac:spMkLst>
            <pc:docMk/>
            <pc:sldMk cId="2026941824" sldId="263"/>
            <ac:spMk id="3" creationId="{FC3F50B6-E937-7D48-E316-7FA60EEB6CC7}"/>
          </ac:spMkLst>
        </pc:spChg>
      </pc:sldChg>
      <pc:sldChg chg="modSp new mod">
        <pc:chgData name="Maria Grønli" userId="150f84b1-97a3-44ce-b9b2-d85bbd19a429" providerId="ADAL" clId="{FD674FE1-A34F-47B8-AACA-75DFC26FEA48}" dt="2026-08-30T12:20:12.911" v="16"/>
        <pc:sldMkLst>
          <pc:docMk/>
          <pc:sldMk cId="354146744" sldId="264"/>
        </pc:sldMkLst>
        <pc:spChg chg="mod">
          <ac:chgData name="Maria Grønli" userId="150f84b1-97a3-44ce-b9b2-d85bbd19a429" providerId="ADAL" clId="{FD674FE1-A34F-47B8-AACA-75DFC26FEA48}" dt="2026-08-30T12:20:12.911" v="16"/>
          <ac:spMkLst>
            <pc:docMk/>
            <pc:sldMk cId="354146744" sldId="264"/>
            <ac:spMk id="3" creationId="{1606D188-EEAF-7FD3-B218-AED0644E3929}"/>
          </ac:spMkLst>
        </pc:spChg>
      </pc:sldChg>
      <pc:sldChg chg="addSp delSp modSp new mod modClrScheme chgLayout">
        <pc:chgData name="Maria Grønli" userId="150f84b1-97a3-44ce-b9b2-d85bbd19a429" providerId="ADAL" clId="{FD674FE1-A34F-47B8-AACA-75DFC26FEA48}" dt="2026-09-02T10:21:26.241" v="86" actId="20577"/>
        <pc:sldMkLst>
          <pc:docMk/>
          <pc:sldMk cId="3814408708" sldId="265"/>
        </pc:sldMkLst>
        <pc:spChg chg="add del mod ord">
          <ac:chgData name="Maria Grønli" userId="150f84b1-97a3-44ce-b9b2-d85bbd19a429" providerId="ADAL" clId="{FD674FE1-A34F-47B8-AACA-75DFC26FEA48}" dt="2026-09-02T10:19:15.387" v="21" actId="700"/>
          <ac:spMkLst>
            <pc:docMk/>
            <pc:sldMk cId="3814408708" sldId="265"/>
            <ac:spMk id="2" creationId="{C61AAFDB-2CF4-6324-8830-73599B0676A6}"/>
          </ac:spMkLst>
        </pc:spChg>
        <pc:spChg chg="add del mod ord">
          <ac:chgData name="Maria Grønli" userId="150f84b1-97a3-44ce-b9b2-d85bbd19a429" providerId="ADAL" clId="{FD674FE1-A34F-47B8-AACA-75DFC26FEA48}" dt="2026-09-02T10:19:15.387" v="21" actId="700"/>
          <ac:spMkLst>
            <pc:docMk/>
            <pc:sldMk cId="3814408708" sldId="265"/>
            <ac:spMk id="3" creationId="{160F6C8A-0BA3-522E-4586-CDBA8A4EA3D5}"/>
          </ac:spMkLst>
        </pc:spChg>
        <pc:spChg chg="add mod ord">
          <ac:chgData name="Maria Grønli" userId="150f84b1-97a3-44ce-b9b2-d85bbd19a429" providerId="ADAL" clId="{FD674FE1-A34F-47B8-AACA-75DFC26FEA48}" dt="2026-09-02T10:21:06.564" v="62" actId="20577"/>
          <ac:spMkLst>
            <pc:docMk/>
            <pc:sldMk cId="3814408708" sldId="265"/>
            <ac:spMk id="4" creationId="{553ADB9A-6ADF-724A-0799-C734F4CA0FB6}"/>
          </ac:spMkLst>
        </pc:spChg>
        <pc:spChg chg="add mod ord">
          <ac:chgData name="Maria Grønli" userId="150f84b1-97a3-44ce-b9b2-d85bbd19a429" providerId="ADAL" clId="{FD674FE1-A34F-47B8-AACA-75DFC26FEA48}" dt="2026-09-02T10:21:26.241" v="86" actId="20577"/>
          <ac:spMkLst>
            <pc:docMk/>
            <pc:sldMk cId="3814408708" sldId="265"/>
            <ac:spMk id="5" creationId="{60776947-3815-AB8B-6BC9-F7B7C2EB8D8A}"/>
          </ac:spMkLst>
        </pc:spChg>
      </pc:sldChg>
      <pc:sldChg chg="modSp new mod">
        <pc:chgData name="Maria Grønli" userId="150f84b1-97a3-44ce-b9b2-d85bbd19a429" providerId="ADAL" clId="{FD674FE1-A34F-47B8-AACA-75DFC26FEA48}" dt="2026-09-02T10:20:18.346" v="60"/>
        <pc:sldMkLst>
          <pc:docMk/>
          <pc:sldMk cId="2291923016" sldId="266"/>
        </pc:sldMkLst>
        <pc:spChg chg="mod">
          <ac:chgData name="Maria Grønli" userId="150f84b1-97a3-44ce-b9b2-d85bbd19a429" providerId="ADAL" clId="{FD674FE1-A34F-47B8-AACA-75DFC26FEA48}" dt="2026-09-02T10:20:16.603" v="58" actId="21"/>
          <ac:spMkLst>
            <pc:docMk/>
            <pc:sldMk cId="2291923016" sldId="266"/>
            <ac:spMk id="2" creationId="{FF398F86-48FF-E519-C865-45CF43D2EE09}"/>
          </ac:spMkLst>
        </pc:spChg>
        <pc:spChg chg="mod">
          <ac:chgData name="Maria Grønli" userId="150f84b1-97a3-44ce-b9b2-d85bbd19a429" providerId="ADAL" clId="{FD674FE1-A34F-47B8-AACA-75DFC26FEA48}" dt="2026-09-02T10:20:18.346" v="60"/>
          <ac:spMkLst>
            <pc:docMk/>
            <pc:sldMk cId="2291923016" sldId="266"/>
            <ac:spMk id="3" creationId="{A5006360-8607-CE04-CDCA-2934D78E78E3}"/>
          </ac:spMkLst>
        </pc:spChg>
      </pc:sldChg>
      <pc:sldChg chg="modSp new mod">
        <pc:chgData name="Maria Grønli" userId="150f84b1-97a3-44ce-b9b2-d85bbd19a429" providerId="ADAL" clId="{FD674FE1-A34F-47B8-AACA-75DFC26FEA48}" dt="2026-09-03T07:01:52.155" v="1170" actId="20577"/>
        <pc:sldMkLst>
          <pc:docMk/>
          <pc:sldMk cId="373618225" sldId="267"/>
        </pc:sldMkLst>
        <pc:spChg chg="mod">
          <ac:chgData name="Maria Grønli" userId="150f84b1-97a3-44ce-b9b2-d85bbd19a429" providerId="ADAL" clId="{FD674FE1-A34F-47B8-AACA-75DFC26FEA48}" dt="2026-09-03T06:58:56.986" v="672" actId="20577"/>
          <ac:spMkLst>
            <pc:docMk/>
            <pc:sldMk cId="373618225" sldId="267"/>
            <ac:spMk id="2" creationId="{A268EB77-4DDF-0824-3C99-178941FB6C77}"/>
          </ac:spMkLst>
        </pc:spChg>
        <pc:spChg chg="mod">
          <ac:chgData name="Maria Grønli" userId="150f84b1-97a3-44ce-b9b2-d85bbd19a429" providerId="ADAL" clId="{FD674FE1-A34F-47B8-AACA-75DFC26FEA48}" dt="2026-09-03T07:01:52.155" v="1170" actId="20577"/>
          <ac:spMkLst>
            <pc:docMk/>
            <pc:sldMk cId="373618225" sldId="267"/>
            <ac:spMk id="3" creationId="{190DB933-C0C9-6F7E-4957-3F9E2E21C65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1B58F4-3B5B-08C6-A0BF-5A48E6EB1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ABF4D8A-DDAA-5BF1-429B-1AC616ACB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378D7F-1B30-504B-02BB-DE39C4552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0CE90B-1459-23B7-31F3-FB205C045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534625-CE57-B211-B767-B4AF382D8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23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A40C2-0714-8B99-A3D3-7CFF4EB2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AC0E92-DB6B-8B19-FDE4-84901A3E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C84CAD-8768-F54D-923D-25748085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54789B-1F59-F298-3CDA-21B69CFF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8ABED5-5840-C32E-A5BB-FCE6A34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80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291A7-4081-D73D-6F0E-4A113D100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855F76-5900-2F0C-9680-45E30FB52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76C00F-D819-736D-FA50-E769254D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5FBB43-E447-8809-41AB-3E5174890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8782A3-B1E5-D3EA-EC14-70D3C3FC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36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1A1EE7-1134-97B2-6E5A-737A4B23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5734BD-384A-0F7C-6B1D-B8086EB7B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C646C44-8006-B9B2-1079-781824540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57FE2F0-D3EA-90B8-9A17-0A4EFC57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3F534B9-DDDB-1D28-C7E2-AC69286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067781-3F45-613B-AF4E-C097BCDB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10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DA4EEA-69FF-70AC-A8F5-61EECE49D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574713-EAE6-686C-7764-61836F187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7FC8C43-DC68-F9C8-6FE4-26B1EC4B7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D66AFE2-61D8-BDA4-BF5D-B6DA88C61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62A22E1-D357-DC40-882B-91691CC3E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9E6AA3-5ED8-4549-0E1A-37238B91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0EA1A33-F19D-87E6-2D0D-E126C577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EB3C785-2CE4-FE05-5350-CE5AE24C5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29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C9768-9D8D-107A-764D-42504DE6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F3BA20-48E8-5357-7BE3-4874EB35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9F66690-F944-106B-2288-53E4F176F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788D97C-0491-1F7A-4095-3FE1E280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16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5E60876-0315-9FCD-A224-602CAD63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2698CB4-9568-C1E8-FBAC-9F0A3156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57D459-45D3-292C-D9A7-A305EB9E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52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7AA40C-146C-B4B4-9629-AD414DE0D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D15793-741D-0CF5-C2C6-438CA74FB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DDED569-C98A-EE80-8988-9E63E536E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A7FA0B-C898-836E-2EE9-B562386CF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C03D03-D7F7-192C-F4E6-7923F7384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BDB3F94-FB3A-238F-EA37-8C4550F7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10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F22DE8-4282-73D4-BEEB-9989530D3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1EF1411-2708-0805-A38B-413D2FF11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62B29C-362F-EE32-DCFF-F07DE8E2E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E1C7AC-6DF9-1775-1DD4-2935A536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B6CB2A-E62C-FCC3-AA4A-9C9468D4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3780C-F591-8CDB-4776-DEE93D8E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92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126B13-B466-F414-2F79-1E94FD73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6A43E5-8AA3-F09A-A696-D3E20A60F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274445-E1A7-C67D-9C13-7E022742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57FAE8-95B3-7514-9250-65D7B74C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C13FDB-0D16-5640-2CD9-E37955833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25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13D59CC-BE12-2F71-0293-A2C8EB75D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FED1F1-DDC3-51BD-4611-01AAE85C3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138383-DBED-3D9B-70F4-D0217F83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4F7ABC-60CE-CB2F-ADD9-15A0AC0F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BCBBD0-BB67-A909-51ED-6412FDE4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860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63E312-50BB-9890-1294-0AA394EB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31AA05-0532-0130-3745-4E3E242F2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EC627E-BE96-EA7B-F131-FD0D0A1E3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C0DE4-4548-4DD8-8565-2DF7F6B4ED68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F51875-CC2F-4300-A8DF-19F1EA7A4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F8C56E-B981-4805-AD1E-6D5C03015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0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CD45598-BA23-B329-CD07-0D99956225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6004" b="1899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817284A-C7F8-BA5F-770F-8C64E5F18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Velkommen til foreldremøte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AA826B-17EB-4D4B-2093-F748757E7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02.09.26</a:t>
            </a:r>
          </a:p>
        </p:txBody>
      </p:sp>
    </p:spTree>
    <p:extLst>
      <p:ext uri="{BB962C8B-B14F-4D97-AF65-F5344CB8AC3E}">
        <p14:creationId xmlns:p14="http://schemas.microsoft.com/office/powerpoint/2010/main" val="3385645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946947-B06F-8027-A312-A520F92E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747FF-F00E-EC78-3D59-505186446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b="1" dirty="0"/>
              <a:t>Maria Grønli: </a:t>
            </a:r>
            <a:r>
              <a:rPr lang="nb-NO" dirty="0"/>
              <a:t>kontaktlærer, norsk, KRLE og tysk</a:t>
            </a:r>
          </a:p>
          <a:p>
            <a:r>
              <a:rPr lang="nb-NO" b="1" dirty="0"/>
              <a:t>Silje Diset</a:t>
            </a:r>
            <a:r>
              <a:rPr lang="nb-NO" dirty="0"/>
              <a:t>: Matematikk</a:t>
            </a:r>
          </a:p>
          <a:p>
            <a:r>
              <a:rPr lang="nb-NO" b="1" dirty="0"/>
              <a:t>Lone Noren (Tonje Carlsen): </a:t>
            </a:r>
            <a:r>
              <a:rPr lang="nb-NO" dirty="0"/>
              <a:t>Engelsk</a:t>
            </a:r>
          </a:p>
          <a:p>
            <a:r>
              <a:rPr lang="nb-NO" b="1" dirty="0"/>
              <a:t>Heidi Langmo: </a:t>
            </a:r>
            <a:r>
              <a:rPr lang="nb-NO" dirty="0"/>
              <a:t>Naturfag, matematikk fordypning</a:t>
            </a:r>
          </a:p>
          <a:p>
            <a:r>
              <a:rPr lang="nb-NO" b="1" dirty="0" err="1"/>
              <a:t>Carita</a:t>
            </a:r>
            <a:r>
              <a:rPr lang="nb-NO" b="1" dirty="0"/>
              <a:t> Aronsen: </a:t>
            </a:r>
            <a:r>
              <a:rPr lang="nb-NO" dirty="0"/>
              <a:t>Samfunnsfag, arbeidslivsfag</a:t>
            </a:r>
          </a:p>
          <a:p>
            <a:r>
              <a:rPr lang="nb-NO" b="1" dirty="0"/>
              <a:t>Frøydis Albrigtsen</a:t>
            </a:r>
            <a:r>
              <a:rPr lang="nb-NO" dirty="0"/>
              <a:t>: Engelsk fordypning. </a:t>
            </a:r>
          </a:p>
          <a:p>
            <a:r>
              <a:rPr lang="nb-NO" b="1" dirty="0"/>
              <a:t>Linn Karlsen: </a:t>
            </a:r>
            <a:r>
              <a:rPr lang="nb-NO" dirty="0"/>
              <a:t>Gym</a:t>
            </a:r>
          </a:p>
          <a:p>
            <a:r>
              <a:rPr lang="nb-NO" b="1" dirty="0"/>
              <a:t>Grete Langset: </a:t>
            </a:r>
            <a:r>
              <a:rPr lang="nb-NO" dirty="0"/>
              <a:t>kunst og håndverk, design og redesign</a:t>
            </a:r>
          </a:p>
          <a:p>
            <a:r>
              <a:rPr lang="nb-NO" b="1" dirty="0"/>
              <a:t>Emil Pettersen</a:t>
            </a:r>
            <a:r>
              <a:rPr lang="nb-NO" dirty="0"/>
              <a:t>: fysisk aktivitet og helse</a:t>
            </a:r>
          </a:p>
          <a:p>
            <a:r>
              <a:rPr lang="nb-NO" b="1" dirty="0"/>
              <a:t>Hanne Ersvik: </a:t>
            </a:r>
            <a:r>
              <a:rPr lang="nb-NO" dirty="0"/>
              <a:t>Innsats for andre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785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E26B70-CCE7-F2BF-07CC-EAC940D5BE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709738"/>
            <a:ext cx="10515600" cy="2852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Årets ukeplan</a:t>
            </a:r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8F9F13AA-8422-5EA0-DE86-47C89CAFE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110883"/>
              </p:ext>
            </p:extLst>
          </p:nvPr>
        </p:nvGraphicFramePr>
        <p:xfrm>
          <a:off x="1676400" y="1368891"/>
          <a:ext cx="8769095" cy="4961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819">
                  <a:extLst>
                    <a:ext uri="{9D8B030D-6E8A-4147-A177-3AD203B41FA5}">
                      <a16:colId xmlns:a16="http://schemas.microsoft.com/office/drawing/2014/main" val="3517576368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718798548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4272789683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293105879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928742633"/>
                    </a:ext>
                  </a:extLst>
                </a:gridCol>
              </a:tblGrid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Mandag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Tirsdag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867281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Naturfag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Naturfag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08831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KRLE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Naturfag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5702"/>
                  </a:ext>
                </a:extLst>
              </a:tr>
              <a:tr h="840170">
                <a:tc>
                  <a:txBody>
                    <a:bodyPr/>
                    <a:lstStyle/>
                    <a:p>
                      <a:r>
                        <a:rPr lang="nb-NO" dirty="0"/>
                        <a:t>Matematikk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Utdanningsvalg/arbeidsplan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184973"/>
                  </a:ext>
                </a:extLst>
              </a:tr>
              <a:tr h="773482">
                <a:tc>
                  <a:txBody>
                    <a:bodyPr/>
                    <a:lstStyle/>
                    <a:p>
                      <a:r>
                        <a:rPr lang="nb-NO" dirty="0"/>
                        <a:t>Samfunnsfag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Kunst&amp;håndverk</a:t>
                      </a:r>
                      <a:r>
                        <a:rPr lang="nb-NO" dirty="0"/>
                        <a:t>/Samfunnsfag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34900"/>
                  </a:ext>
                </a:extLst>
              </a:tr>
              <a:tr h="847274"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Arbeidsplan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Kunst &amp; håndverk/ samfunnsfag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Samfunnsfag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350448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Valgfag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KRLE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07120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Valgfag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66589"/>
                  </a:ext>
                </a:extLst>
              </a:tr>
            </a:tbl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66CA9494-E829-0BBA-3FEC-32DA8F7E5D78}"/>
              </a:ext>
            </a:extLst>
          </p:cNvPr>
          <p:cNvSpPr txBox="1"/>
          <p:nvPr/>
        </p:nvSpPr>
        <p:spPr>
          <a:xfrm>
            <a:off x="4288536" y="552136"/>
            <a:ext cx="808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/>
              <a:t>Årets timeplan</a:t>
            </a:r>
          </a:p>
        </p:txBody>
      </p:sp>
    </p:spTree>
    <p:extLst>
      <p:ext uri="{BB962C8B-B14F-4D97-AF65-F5344CB8AC3E}">
        <p14:creationId xmlns:p14="http://schemas.microsoft.com/office/powerpoint/2010/main" val="1601580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53ADB9A-6ADF-724A-0799-C734F4CA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Hjemmeside og Facebook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0776947-3815-AB8B-6BC9-F7B7C2EB8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nb-NO" dirty="0"/>
              <a:t>På hjemmesiden ligger ukeplan, halvårsplaner, skoleruta, skoleregler ol.</a:t>
            </a:r>
            <a:r>
              <a:rPr lang="en-US" dirty="0"/>
              <a:t>​</a:t>
            </a:r>
          </a:p>
          <a:p>
            <a:pPr lvl="0" fontAlgn="base"/>
            <a:r>
              <a:rPr lang="nb-NO" dirty="0"/>
              <a:t>Skolemiljøknapp- ta kontakt og meld fra</a:t>
            </a:r>
            <a:r>
              <a:rPr lang="en-US" dirty="0"/>
              <a:t>​</a:t>
            </a:r>
          </a:p>
          <a:p>
            <a:pPr lvl="0" fontAlgn="base"/>
            <a:r>
              <a:rPr lang="nb-NO" dirty="0"/>
              <a:t>Facebook brukes til å dele litt av skolehverdagen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440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68EB77-4DDF-0824-3C99-178941FB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Sparkesykkel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0DB933-C0C9-6F7E-4957-3F9E2E21C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Elevene må bruke hjelm</a:t>
            </a:r>
          </a:p>
          <a:p>
            <a:r>
              <a:rPr lang="nb-NO" dirty="0"/>
              <a:t>Mye uforsvarlig kjøring uten hjelm og to på sparkesykkelen i matfriminutt</a:t>
            </a:r>
            <a:r>
              <a:rPr lang="nb-NO"/>
              <a:t>. </a:t>
            </a:r>
            <a:endParaRPr lang="nb-NO" dirty="0"/>
          </a:p>
          <a:p>
            <a:r>
              <a:rPr lang="nb-NO" dirty="0"/>
              <a:t>Får ikke bruke sparkesykkel når vi har arrangementer andre steder i skoletiden, for eksempel hvis vi skal til slipen.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61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861084-BCBF-C0DB-2F6A-B7F119B1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Visma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A11A5C-80E7-F8E9-3105-BF3E790DB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Fått ny vismaapp</a:t>
            </a:r>
          </a:p>
          <a:p>
            <a:r>
              <a:rPr lang="nb-NO" dirty="0"/>
              <a:t>Flyt foresatte</a:t>
            </a:r>
          </a:p>
          <a:p>
            <a:r>
              <a:rPr lang="nb-NO" dirty="0"/>
              <a:t>Vært litt ustabil, men tror den skal være i orden nå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pPr lvl="0" fontAlgn="base"/>
            <a:r>
              <a:rPr lang="nb-NO" dirty="0"/>
              <a:t>Meld fravær i Visma selv, også planlagt fravær- dette gjør hverdagen forutsigbar for elevene (og oss).</a:t>
            </a:r>
            <a:r>
              <a:rPr lang="en-US" dirty="0"/>
              <a:t>​</a:t>
            </a:r>
            <a:endParaRPr lang="nb-NO" dirty="0"/>
          </a:p>
          <a:p>
            <a:pPr lvl="0" fontAlgn="base"/>
            <a:r>
              <a:rPr lang="nb-NO" dirty="0"/>
              <a:t>Vi prøver å ta kontakt så raskt som mulig når elever ikke møter til første time, derfor viktig at dere legger inn fravær. </a:t>
            </a:r>
          </a:p>
          <a:p>
            <a:r>
              <a:rPr lang="nb-NO" dirty="0">
                <a:sym typeface="Wingdings" panose="05000000000000000000" pitchFamily="2" charset="2"/>
              </a:rPr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616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67316E-5B8B-8563-2608-33D96178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året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3F50B6-E937-7D48-E316-7FA60EEB6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MOT jobber vi med hele året​</a:t>
            </a:r>
          </a:p>
          <a:p>
            <a:r>
              <a:rPr lang="nb-NO" dirty="0"/>
              <a:t>Uke 37- </a:t>
            </a:r>
            <a:r>
              <a:rPr lang="nb-NO" dirty="0" err="1"/>
              <a:t>Folkehelseuka</a:t>
            </a:r>
            <a:r>
              <a:rPr lang="nb-NO" dirty="0"/>
              <a:t> med aktivitetsdag​</a:t>
            </a:r>
          </a:p>
          <a:p>
            <a:r>
              <a:rPr lang="nb-NO" dirty="0"/>
              <a:t>Uke 40- Høstferie​</a:t>
            </a:r>
          </a:p>
          <a:p>
            <a:r>
              <a:rPr lang="nb-NO" dirty="0"/>
              <a:t>Uke 41- Utplassering​</a:t>
            </a:r>
          </a:p>
          <a:p>
            <a:r>
              <a:rPr lang="nb-NO" dirty="0"/>
              <a:t>Uke 42-43-44 Utviklingssamtaler​</a:t>
            </a:r>
          </a:p>
          <a:p>
            <a:r>
              <a:rPr lang="nb-NO" dirty="0"/>
              <a:t>Uke 46- Besøk på SVGS​</a:t>
            </a:r>
          </a:p>
          <a:p>
            <a:r>
              <a:rPr lang="nb-NO" dirty="0"/>
              <a:t>Fauske VGS?​</a:t>
            </a:r>
          </a:p>
          <a:p>
            <a:r>
              <a:rPr lang="nb-NO" dirty="0"/>
              <a:t>Fra uke 49- tentamener (muntlig og skriftlig)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694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EF9699-8FFC-6DCA-DAFF-5CE512F1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06D188-EEAF-7FD3-B218-AED0644E3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Uke 4- Fremtidsjobb Fauske​</a:t>
            </a:r>
          </a:p>
          <a:p>
            <a:r>
              <a:rPr lang="nb-NO" dirty="0"/>
              <a:t>Uke 8- Vinterferie​</a:t>
            </a:r>
          </a:p>
          <a:p>
            <a:r>
              <a:rPr lang="nb-NO" dirty="0"/>
              <a:t>Uke 8- Frist for å søke VGS er 1.mars​</a:t>
            </a:r>
          </a:p>
          <a:p>
            <a:r>
              <a:rPr lang="nb-NO" dirty="0"/>
              <a:t>Uke 9-10- Utviklingssamtaler​</a:t>
            </a:r>
          </a:p>
          <a:p>
            <a:r>
              <a:rPr lang="nb-NO" dirty="0"/>
              <a:t>Uke 11- Påskeferie​</a:t>
            </a:r>
          </a:p>
          <a:p>
            <a:r>
              <a:rPr lang="nb-NO" dirty="0"/>
              <a:t>Uke 20-21 skriftlig eksamen​</a:t>
            </a:r>
          </a:p>
          <a:p>
            <a:r>
              <a:rPr lang="nb-NO" dirty="0"/>
              <a:t>Muntlig eksamen?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14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nt">
            <a:extLst>
              <a:ext uri="{FF2B5EF4-FFF2-40B4-BE49-F238E27FC236}">
                <a16:creationId xmlns:a16="http://schemas.microsoft.com/office/drawing/2014/main" id="{18EEE165-BC21-B37E-CF1E-0E1E2D138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92321" y="1"/>
            <a:ext cx="4299679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368300" dist="139700" sx="97000" sy="97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769080-F4EA-6E93-C6BC-6E46624D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77240"/>
            <a:ext cx="4036300" cy="29646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Glimtkamp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pic>
        <p:nvPicPr>
          <p:cNvPr id="9" name="Plassholder for innhold 8" descr="Se relatert bildedetalj. Morten Konradsen vender tilbake til Bodø/Glimt - Fotballnerd.no">
            <a:extLst>
              <a:ext uri="{FF2B5EF4-FFF2-40B4-BE49-F238E27FC236}">
                <a16:creationId xmlns:a16="http://schemas.microsoft.com/office/drawing/2014/main" id="{8ED3E406-8ACB-DAC1-83BB-435473B0C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5692" y="94020"/>
            <a:ext cx="3069967" cy="3069967"/>
          </a:xfrm>
          <a:prstGeom prst="rect">
            <a:avLst/>
          </a:prstGeom>
        </p:spPr>
      </p:pic>
      <p:pic>
        <p:nvPicPr>
          <p:cNvPr id="10" name="Bilde 9" descr="The Fairytale Rise of Bodø/Glimt - Life in Norway">
            <a:extLst>
              <a:ext uri="{FF2B5EF4-FFF2-40B4-BE49-F238E27FC236}">
                <a16:creationId xmlns:a16="http://schemas.microsoft.com/office/drawing/2014/main" id="{E477905B-F405-E1BB-A7E5-3655BF150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535" y="2517338"/>
            <a:ext cx="6423007" cy="3612942"/>
          </a:xfrm>
          <a:prstGeom prst="rect">
            <a:avLst/>
          </a:prstGeom>
        </p:spPr>
      </p:pic>
      <p:pic>
        <p:nvPicPr>
          <p:cNvPr id="12" name="Bilde 11" descr="MOT til å glede prisen - Øygarden kommune">
            <a:extLst>
              <a:ext uri="{FF2B5EF4-FFF2-40B4-BE49-F238E27FC236}">
                <a16:creationId xmlns:a16="http://schemas.microsoft.com/office/drawing/2014/main" id="{FA37D05E-21EC-981C-D768-99BB42066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909" y="3258006"/>
            <a:ext cx="3421532" cy="2848426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55F5AB52-1223-9014-6673-4B355F89EE6B}"/>
              </a:ext>
            </a:extLst>
          </p:cNvPr>
          <p:cNvSpPr txBox="1"/>
          <p:nvPr/>
        </p:nvSpPr>
        <p:spPr>
          <a:xfrm>
            <a:off x="4956048" y="576072"/>
            <a:ext cx="3469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10.Klasse fikk billetter til en glimtkamp på drømmedagen i vår. Det blir satt opp buss. Har ikke fått dato for kamp. Ketil er på saken. </a:t>
            </a:r>
          </a:p>
        </p:txBody>
      </p:sp>
    </p:spTree>
    <p:extLst>
      <p:ext uri="{BB962C8B-B14F-4D97-AF65-F5344CB8AC3E}">
        <p14:creationId xmlns:p14="http://schemas.microsoft.com/office/powerpoint/2010/main" val="151075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ED33C9-44B4-274E-D278-6205828B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Valg av klassekontakter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8B9522-FC0A-C470-1DC3-30CC438E0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nb-NO" dirty="0">
                <a:sym typeface="Wingdings" panose="05000000000000000000" pitchFamily="2" charset="2"/>
              </a:rPr>
              <a:t>Merete og Inger ble klassekontakter. I hovedsak er deres oppgave å være et bindeledd mellom skolen og foreldregruppa. </a:t>
            </a:r>
          </a:p>
          <a:p>
            <a:pPr marL="0" indent="0" algn="ctr">
              <a:buNone/>
            </a:pPr>
            <a:endParaRPr lang="nb-NO" sz="9600" dirty="0"/>
          </a:p>
        </p:txBody>
      </p:sp>
    </p:spTree>
    <p:extLst>
      <p:ext uri="{BB962C8B-B14F-4D97-AF65-F5344CB8AC3E}">
        <p14:creationId xmlns:p14="http://schemas.microsoft.com/office/powerpoint/2010/main" val="1867968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398F86-48FF-E519-C865-45CF43D2E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006360-8607-CE04-CDCA-2934D78E7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Eventuelt?</a:t>
            </a:r>
          </a:p>
        </p:txBody>
      </p:sp>
    </p:spTree>
    <p:extLst>
      <p:ext uri="{BB962C8B-B14F-4D97-AF65-F5344CB8AC3E}">
        <p14:creationId xmlns:p14="http://schemas.microsoft.com/office/powerpoint/2010/main" val="2291923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8498</TotalTime>
  <Words>397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Wingdings</vt:lpstr>
      <vt:lpstr>Office-tema</vt:lpstr>
      <vt:lpstr>Velkommen til foreldremøte</vt:lpstr>
      <vt:lpstr>Lærere</vt:lpstr>
      <vt:lpstr>Årets ukeplan</vt:lpstr>
      <vt:lpstr>Hjemmeside og Facebook </vt:lpstr>
      <vt:lpstr>Sparkesykkel</vt:lpstr>
      <vt:lpstr>Visma </vt:lpstr>
      <vt:lpstr>Litt om året</vt:lpstr>
      <vt:lpstr>PowerPoint-presentasjon</vt:lpstr>
      <vt:lpstr>Glimtkamp  </vt:lpstr>
      <vt:lpstr>Valg av klassekontakter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Grønli</dc:creator>
  <cp:lastModifiedBy>Maria Grønli</cp:lastModifiedBy>
  <cp:revision>1</cp:revision>
  <dcterms:created xsi:type="dcterms:W3CDTF">2026-08-25T10:30:42Z</dcterms:created>
  <dcterms:modified xsi:type="dcterms:W3CDTF">2026-09-03T07:01:55Z</dcterms:modified>
</cp:coreProperties>
</file>